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notesMasterIdLst>
    <p:notesMasterId r:id="rId21"/>
  </p:notesMasterIdLst>
  <p:handoutMasterIdLst>
    <p:handoutMasterId r:id="rId22"/>
  </p:handoutMasterIdLst>
  <p:sldIdLst>
    <p:sldId id="345" r:id="rId2"/>
    <p:sldId id="346" r:id="rId3"/>
    <p:sldId id="347" r:id="rId4"/>
    <p:sldId id="348" r:id="rId5"/>
    <p:sldId id="349" r:id="rId6"/>
    <p:sldId id="350" r:id="rId7"/>
    <p:sldId id="399" r:id="rId8"/>
    <p:sldId id="351" r:id="rId9"/>
    <p:sldId id="352" r:id="rId10"/>
    <p:sldId id="353" r:id="rId11"/>
    <p:sldId id="354" r:id="rId12"/>
    <p:sldId id="356" r:id="rId13"/>
    <p:sldId id="355" r:id="rId14"/>
    <p:sldId id="358" r:id="rId15"/>
    <p:sldId id="357" r:id="rId16"/>
    <p:sldId id="359" r:id="rId17"/>
    <p:sldId id="360" r:id="rId18"/>
    <p:sldId id="362" r:id="rId19"/>
    <p:sldId id="365" r:id="rId2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80"/>
    <a:srgbClr val="9900CC"/>
    <a:srgbClr val="660033"/>
    <a:srgbClr val="FF6600"/>
    <a:srgbClr val="FF9933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3" autoAdjust="0"/>
    <p:restoredTop sz="94698" autoAdjust="0"/>
  </p:normalViewPr>
  <p:slideViewPr>
    <p:cSldViewPr>
      <p:cViewPr varScale="1">
        <p:scale>
          <a:sx n="82" d="100"/>
          <a:sy n="82" d="100"/>
        </p:scale>
        <p:origin x="-154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3006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0"/>
            <a:ext cx="2919565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525"/>
            <a:ext cx="2919565" cy="4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2525"/>
            <a:ext cx="2919565" cy="4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F96E75-CE84-4177-835E-2E86D46A221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254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9116" cy="53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054" y="0"/>
            <a:ext cx="2899116" cy="53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7238"/>
            <a:ext cx="4946650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510" y="4694939"/>
            <a:ext cx="4956654" cy="44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116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457"/>
            <a:ext cx="2899116" cy="4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054" y="9391457"/>
            <a:ext cx="2899116" cy="4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FA84DB-6BA4-4F05-9143-7213D999E31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5B173-B32E-4A60-B1AB-81D6F63FB68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8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4DB-6BA4-4F05-9143-7213D999E318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433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4DB-6BA4-4F05-9143-7213D999E318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113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MO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A678696-3487-40BE-99BC-FE15E1F01F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42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2EAA901-53B8-472A-AEF6-41E05C6111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15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MO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8D82D3F-F553-433D-B183-AD8C5A9E01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633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9287E1F-AF7D-4136-A799-3F5CDE1DF9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107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D995ADD-27CA-41EF-B7F7-185160386B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61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B327183-25AE-409B-B03D-DE4D296C5F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45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43F9635-E0EC-4F5F-BFC9-963D2F198C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10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7F37770-84AF-4020-84E8-8FC4ED530C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5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D92319D-A21A-4D4D-9E49-335B34022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819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MO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C2F1D7C-264C-4BC8-8E9B-D18DAEB35A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5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24CEE6C-7F45-4F22-8C56-3B31168BF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58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EC5165C-2F08-41E9-A6EF-3F38E114A6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8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1115616" y="2562473"/>
            <a:ext cx="7667736" cy="18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/>
            <a:endParaRPr lang="zh-HK" alt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EF1E9-3B11-45F8-937B-BC7B7FB2329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683568" y="1328569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kumimoji="0" lang="en-US" altLang="zh-TW" sz="3200" b="1" dirty="0" smtClean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TW" altLang="en-US" sz="3200" b="1" dirty="0" smtClean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學年</a:t>
            </a:r>
            <a:endParaRPr kumimoji="0" lang="en-US" altLang="zh-TW" sz="3200" b="1" dirty="0">
              <a:solidFill>
                <a:srgbClr val="FF6600"/>
              </a:solidFill>
              <a:effectLst>
                <a:reflection blurRad="6350" stA="55000" endA="300" endPos="455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kumimoji="0" lang="zh-TW" altLang="en-US" sz="32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2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2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40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40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作品展覽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複賽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55576" y="971462"/>
            <a:ext cx="7704856" cy="4545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展覽須知事項 </a:t>
            </a: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" lvl="0" indent="0" algn="ctr" fontAlgn="auto"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41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可用雙面膠紙、萬用告示貼等直接貼上</a:t>
            </a: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"</a:t>
            </a: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大會提供的展覽板</a:t>
            </a: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"</a:t>
            </a: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上 ，不可用大頭釘或其他有損展板的安掛方式。 </a:t>
            </a:r>
          </a:p>
          <a:p>
            <a:pPr marL="45720" lvl="0" indent="0" fontAlgn="auto"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zh-TW" altLang="en-US" sz="41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青少年科技創新成果展板形式和全國賽保  持一致，包括</a:t>
            </a: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:</a:t>
            </a:r>
          </a:p>
          <a:p>
            <a:pPr marL="45720" lvl="0" indent="0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	(1)</a:t>
            </a: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參賽者現場動手製作展板</a:t>
            </a:r>
          </a:p>
          <a:p>
            <a:pPr marL="45720" lvl="0" indent="0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	</a:t>
            </a:r>
            <a:r>
              <a:rPr kumimoji="0" lang="en-US" altLang="zh-TW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(2)</a:t>
            </a:r>
            <a:r>
              <a:rPr kumimoji="0" lang="zh-TW" altLang="en-US" sz="41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展板不允許整版噴繪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微軟正黑體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1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99592" y="980728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2800" b="1" u="sng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800" b="1" u="sng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參賽者現場動手製作展板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FFD03F8C-DE01-4942-86AA-40DAC0DD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02" y="1645866"/>
            <a:ext cx="3229148" cy="4303413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l="31779" t="7446" r="31761" b="6716"/>
          <a:stretch/>
        </p:blipFill>
        <p:spPr bwMode="auto">
          <a:xfrm>
            <a:off x="4860031" y="1568939"/>
            <a:ext cx="3307603" cy="4380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219100"/>
            <a:ext cx="8640960" cy="659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br>
              <a:rPr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r>
              <a:rPr lang="en-US" altLang="zh-TW" sz="2800" u="sng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800" u="sng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展板不允許整版噴繪</a:t>
            </a:r>
            <a:r>
              <a:rPr lang="en-US" altLang="zh-TW" sz="2800" u="sng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u="sng" dirty="0" smtClean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合格樣式可以</a:t>
            </a:r>
            <a:r>
              <a:rPr lang="zh-TW" altLang="en-US" sz="2800" u="sng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參考下圖</a:t>
            </a:r>
            <a:r>
              <a:rPr lang="en-US" altLang="zh-TW" sz="2800" u="sng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endParaRPr lang="en-US" altLang="zh-TW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endParaRPr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2551" y="980728"/>
            <a:ext cx="7565874" cy="497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altLang="zh-TW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04965EBF-8D12-47A4-B283-F9F326C2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3939"/>
            <a:ext cx="3158002" cy="411515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32DF1E9-6925-485A-BCAE-4BE11A87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30" y="1758181"/>
            <a:ext cx="3347689" cy="44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Rectangle 2051"/>
          <p:cNvSpPr txBox="1">
            <a:spLocks noChangeArrowheads="1"/>
          </p:cNvSpPr>
          <p:nvPr/>
        </p:nvSpPr>
        <p:spPr>
          <a:xfrm>
            <a:off x="730250" y="1196752"/>
            <a:ext cx="7956550" cy="421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buNone/>
              <a:defRPr/>
            </a:pPr>
            <a:r>
              <a:rPr kumimoji="0" lang="zh-TW" altLang="en-US" sz="35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kumimoji="0" lang="zh-TW" altLang="en-US" sz="35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展覽須知事項 </a:t>
            </a:r>
            <a:r>
              <a:rPr kumimoji="0" lang="en-US" altLang="zh-TW" sz="35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5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en-US" altLang="zh-TW" sz="35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fontAlgn="auto">
              <a:lnSpc>
                <a:spcPct val="90000"/>
              </a:lnSpc>
              <a:buNone/>
              <a:defRPr/>
            </a:pPr>
            <a:endParaRPr kumimoji="0" lang="en-US" altLang="zh-TW" sz="3000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fontAlgn="auto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參展物品體積不宜過大，長寬各不得超過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1.5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米，高不得超過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米 </a:t>
            </a:r>
          </a:p>
          <a:p>
            <a:pPr marL="609600" indent="-609600" fontAlgn="auto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參展物品重量不超過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100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公斤且不宜太重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要考慮出線後到全國賽的運輸問題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609600" indent="-609600" fontAlgn="auto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易燃、易爆等危險品不得在展位展出；用電電壓不得超過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220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伏。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kumimoji="0"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	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kumimoji="0" lang="en-US" altLang="zh-TW" sz="3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kumimoji="0" lang="en-US" altLang="zh-TW" sz="3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2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99316" y="876486"/>
            <a:ext cx="7848872" cy="104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微軟正黑體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F76076F-D4CE-4337-AD85-8CAF751E3316}"/>
              </a:ext>
            </a:extLst>
          </p:cNvPr>
          <p:cNvSpPr/>
          <p:nvPr/>
        </p:nvSpPr>
        <p:spPr>
          <a:xfrm>
            <a:off x="899316" y="1087867"/>
            <a:ext cx="7273084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lnSpc>
                <a:spcPct val="90000"/>
              </a:lnSpc>
              <a:buNone/>
              <a:defRPr/>
            </a:pP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展覽須知事項 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algn="ctr" fontAlgn="auto">
              <a:lnSpc>
                <a:spcPct val="90000"/>
              </a:lnSpc>
              <a:buNone/>
              <a:defRPr/>
            </a:pPr>
            <a:endParaRPr kumimoji="0" lang="en-US" altLang="zh-TW" sz="32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大會提供展板、展檯和一個 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13A 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的單相 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不大於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500W) 230V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插蘇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每個展示攤位均有展版底版、展檯及</a:t>
            </a:r>
            <a:r>
              <a:rPr lang="zh-TW" altLang="en-US" sz="2800" dirty="0" smtClean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椅子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大會並不提供上網設備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其他自帶用品和必要的防護設備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如駁電拖蘇及萬能蘇等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，大會保留其設備的使用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980728"/>
            <a:ext cx="7772400" cy="475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  <a:defRPr/>
            </a:pP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展覽須知事項 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E1547B8-25D3-4245-ADFB-AB440C307CFA}"/>
              </a:ext>
            </a:extLst>
          </p:cNvPr>
          <p:cNvSpPr/>
          <p:nvPr/>
        </p:nvSpPr>
        <p:spPr>
          <a:xfrm>
            <a:off x="949896" y="1659285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展示內容中不得出現指導老師、媒體報導、申請或已獲專利、以往獲獎及其他未經授權的涉嫌侵犯知識產權的內容，否則將不獲參加展示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chemeClr val="bg2">
                  <a:lumMod val="25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當因其用電及機械操作等導致他人受傷或影響其他申報者作品展示，大會將考慮取消作品申報者的複賽資格及其將負責有關民事責任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6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219140"/>
            <a:ext cx="8663880" cy="659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義務責任 </a:t>
            </a:r>
            <a:r>
              <a:rPr lang="en-US" altLang="zh-TW" sz="33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3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endParaRPr lang="en-US" altLang="zh-TW" sz="16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33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對參觀的觀眾講解創新方案</a:t>
            </a:r>
            <a:endParaRPr lang="en-US" altLang="zh-TW" sz="33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endParaRPr lang="en-US" altLang="zh-TW" sz="33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endParaRPr lang="zh-TW" altLang="en-US" sz="33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None/>
            </a:pPr>
            <a:endParaRPr lang="en-US" altLang="zh-TW" sz="33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980728"/>
            <a:ext cx="7772400" cy="468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itchFamily="2" charset="2"/>
              <a:buNone/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294F8E3-2BEB-468D-A028-398F6F80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29" y="3776595"/>
            <a:ext cx="3708109" cy="2468630"/>
          </a:xfrm>
          <a:prstGeom prst="rect">
            <a:avLst/>
          </a:prstGeom>
        </p:spPr>
      </p:pic>
      <p:pic>
        <p:nvPicPr>
          <p:cNvPr id="2050" name="Picture 2" descr="D:\3. 工程師學會相片\Year 2021\2021年3月27-28日 全澳青少年(學界)創新挑戰賽_展覽\DSC_0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4" y="2564904"/>
            <a:ext cx="42236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219100"/>
            <a:ext cx="8640960" cy="659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TW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en-GB" altLang="zh-TW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kumimoji="0" lang="zh-TW" altLang="en-US" sz="33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義務責任 </a:t>
            </a:r>
            <a:r>
              <a:rPr kumimoji="0" lang="en-US" altLang="zh-TW" sz="33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33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32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36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保持展覽場地清潔</a:t>
            </a:r>
            <a:endParaRPr kumimoji="0" lang="en-US" altLang="zh-TW" sz="36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zh-TW" altLang="en-US" sz="36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36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愛護場地的公物</a:t>
            </a:r>
            <a:endParaRPr kumimoji="0" lang="en-US" altLang="zh-TW" sz="36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zh-TW" altLang="en-US" sz="36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36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服從大會各項安排</a:t>
            </a:r>
          </a:p>
          <a:p>
            <a:pPr marL="0" lvl="0" indent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32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852241"/>
            <a:ext cx="7772400" cy="468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lnSpc>
                <a:spcPct val="80000"/>
              </a:lnSpc>
              <a:buFont typeface="Georgia" pitchFamily="18" charset="0"/>
              <a:buNone/>
              <a:defRPr/>
            </a:pPr>
            <a:endParaRPr kumimoji="0" lang="en-US" altLang="zh-TW" sz="28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3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219100"/>
            <a:ext cx="8640960" cy="659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TW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</a:t>
            </a:r>
            <a:r>
              <a:rPr kumimoji="0" lang="zh-TW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賽</a:t>
            </a:r>
            <a:r>
              <a:rPr kumimoji="0" lang="en-GB" altLang="zh-TW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27584" y="1052736"/>
            <a:ext cx="7988250" cy="4566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查詢</a:t>
            </a:r>
            <a:r>
              <a:rPr kumimoji="0" lang="en-US" altLang="zh-TW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澳門工程師學會</a:t>
            </a:r>
            <a:endParaRPr kumimoji="0"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林小姐</a:t>
            </a: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電話：</a:t>
            </a:r>
            <a:r>
              <a:rPr kumimoji="0"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2832 2522 </a:t>
            </a: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      或 </a:t>
            </a:r>
            <a:endParaRPr kumimoji="0"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教育及青年發展局學生綜合發展處 </a:t>
            </a:r>
            <a:endParaRPr kumimoji="0" lang="en-US" altLang="zh-TW" sz="3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陳先生 </a:t>
            </a:r>
            <a:r>
              <a:rPr kumimoji="0" lang="en-US" altLang="zh-TW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/ </a:t>
            </a:r>
            <a:r>
              <a:rPr kumimoji="0" lang="zh-TW" altLang="en-US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蕭小姐</a:t>
            </a:r>
            <a:endParaRPr kumimoji="0" lang="en-US" altLang="zh-TW" sz="3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電話</a:t>
            </a:r>
            <a:r>
              <a:rPr kumimoji="0" lang="en-US" altLang="zh-TW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﹕83969390 / 83969204</a:t>
            </a: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zh-TW" altLang="en-US" sz="3000" b="1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9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zh-TW" altLang="zh-TW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043608" y="991816"/>
            <a:ext cx="7416824" cy="474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332656"/>
            <a:ext cx="8640960" cy="659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TW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en-GB" altLang="zh-TW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D5B16A2-0AF0-4193-B0A6-AFAE915A8E25}"/>
              </a:ext>
            </a:extLst>
          </p:cNvPr>
          <p:cNvSpPr/>
          <p:nvPr/>
        </p:nvSpPr>
        <p:spPr>
          <a:xfrm>
            <a:off x="3120804" y="2492896"/>
            <a:ext cx="36471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謝謝！</a:t>
            </a:r>
          </a:p>
        </p:txBody>
      </p:sp>
    </p:spTree>
    <p:extLst>
      <p:ext uri="{BB962C8B-B14F-4D97-AF65-F5344CB8AC3E}">
        <p14:creationId xmlns:p14="http://schemas.microsoft.com/office/powerpoint/2010/main" val="39722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GB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D3D1C4AB-F5D5-4433-9349-E8170DC9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935" y="908720"/>
            <a:ext cx="7772400" cy="403244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程序及活動內容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時間表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展覽規則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展覽須知事項 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義務責任</a:t>
            </a:r>
          </a:p>
        </p:txBody>
      </p:sp>
    </p:spTree>
    <p:extLst>
      <p:ext uri="{BB962C8B-B14F-4D97-AF65-F5344CB8AC3E}">
        <p14:creationId xmlns:p14="http://schemas.microsoft.com/office/powerpoint/2010/main" val="41347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1052736"/>
            <a:ext cx="7776864" cy="398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 fontAlgn="auto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時間表 </a:t>
            </a:r>
            <a:r>
              <a:rPr kumimoji="0" lang="en-US" altLang="zh-TW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    </a:t>
            </a:r>
          </a:p>
          <a:p>
            <a:pPr marL="45720" lvl="0" fontAlgn="auto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展覽日期及時間：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開放予公眾參觀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fontAlgn="auto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星期六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下午二時半至下午三時半</a:t>
            </a:r>
          </a:p>
          <a:p>
            <a:pPr marL="45720" lvl="0" fontAlgn="auto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星期日</a:t>
            </a:r>
            <a:r>
              <a:rPr kumimoji="0"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上午十時至下午四時</a:t>
            </a:r>
          </a:p>
          <a:p>
            <a:pPr marL="45720" lvl="0" fontAlgn="auto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kumimoji="0" lang="zh-TW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fontAlgn="auto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地點：澳門科學館會議中心</a:t>
            </a:r>
          </a:p>
        </p:txBody>
      </p:sp>
    </p:spTree>
    <p:extLst>
      <p:ext uri="{BB962C8B-B14F-4D97-AF65-F5344CB8AC3E}">
        <p14:creationId xmlns:p14="http://schemas.microsoft.com/office/powerpoint/2010/main" val="2348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53344" y="836712"/>
            <a:ext cx="7772400" cy="453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時間表</a:t>
            </a:r>
            <a:r>
              <a:rPr kumimoji="0" lang="en-US" altLang="zh-TW" sz="32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32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佈展時間：</a:t>
            </a: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星期六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上午十時至下午一時</a:t>
            </a: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24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撤展時間：</a:t>
            </a: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下午四時 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請遵守工作人員通知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24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zh-TW" altLang="en-US" sz="24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全體集合時間：</a:t>
            </a:r>
            <a:endParaRPr kumimoji="0" lang="en-US" altLang="zh-TW" sz="24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星期六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下午二時正或之前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請準時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45720" lvl="0" indent="0" fontAlgn="auto">
              <a:lnSpc>
                <a:spcPct val="11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2400" dirty="0" smtClean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星期日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上午九時四十五分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請準時</a:t>
            </a:r>
            <a:r>
              <a:rPr kumimoji="0" lang="en-US" altLang="zh-TW" sz="24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			 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77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611560" y="1124744"/>
            <a:ext cx="7344816" cy="343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時間表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kumimoji="0" lang="en-US" altLang="zh-TW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評審時間：</a:t>
            </a:r>
          </a:p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en-US" altLang="zh-TW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星期六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約</a:t>
            </a:r>
            <a:r>
              <a:rPr kumimoji="0"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下午三時半至</a:t>
            </a:r>
            <a:r>
              <a:rPr kumimoji="0"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六時半</a:t>
            </a:r>
            <a:endParaRPr kumimoji="0"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0" lang="en-US" altLang="zh-TW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按所有評審提問完畢才結束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14350" lvl="0" indent="-51435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kumimoji="0" lang="en-US" altLang="zh-TW" dirty="0">
              <a:solidFill>
                <a:prstClr val="black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1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47564" y="887924"/>
            <a:ext cx="7848872" cy="4989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展覽規則</a:t>
            </a:r>
            <a:r>
              <a:rPr kumimoji="0" lang="en-US" altLang="zh-TW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所有參賽學生必須帶備學生證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報到時需向大會出示有效學生證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佈展前及佈展完成後均需向大會登記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必須在佈展時間內完成所有佈展工作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撤展時間必須獲在場工作人員通知方可撤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" lvl="0" indent="0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展及離場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離場時</a:t>
            </a:r>
            <a:r>
              <a:rPr kumimoji="0" lang="en-US" altLang="zh-TW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如午膳、撤展等</a:t>
            </a:r>
            <a:r>
              <a:rPr kumimoji="0" lang="en-US" altLang="zh-TW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需向大會登記處</a:t>
            </a:r>
            <a:endParaRPr kumimoji="0"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" lvl="0" indent="0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TW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通報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0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997789"/>
            <a:ext cx="7772400" cy="4862421"/>
          </a:xfrm>
        </p:spPr>
        <p:txBody>
          <a:bodyPr/>
          <a:lstStyle/>
          <a:p>
            <a:r>
              <a:rPr lang="zh-TW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</a:t>
            </a:r>
            <a:r>
              <a:rPr kumimoji="0" lang="zh-TW" altLang="en-US" sz="32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展覽規則</a:t>
            </a:r>
            <a:r>
              <a:rPr kumimoji="0" lang="en-US" altLang="zh-TW" sz="32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32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二</a:t>
            </a:r>
            <a:r>
              <a:rPr kumimoji="0" lang="en-US" altLang="zh-TW" sz="32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br>
              <a:rPr kumimoji="0" lang="en-US" altLang="zh-TW" sz="32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在展覽期間作品申報者不能無故缺席</a:t>
            </a:r>
            <a:r>
              <a:rPr kumimoji="0" lang="en-US" altLang="zh-TW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kumimoji="0" lang="en-US" altLang="zh-TW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配合及遵守大會在複賽及展覽的安排</a:t>
            </a:r>
            <a:r>
              <a:rPr kumimoji="0" lang="en-US" altLang="zh-TW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kumimoji="0" lang="en-US" altLang="zh-TW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kumimoji="0" lang="zh-TW" altLang="en-US" sz="3000" b="0" kern="1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當發現作品申報者違犯上述展覽規則及不遵守下列展覽需知事項，大會將考慮取消其複賽資格。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6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150604"/>
            <a:ext cx="7992888" cy="45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 fontAlgn="auto"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展覽須知事項 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32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" lvl="0" indent="0" algn="ctr" fontAlgn="auto">
              <a:buClr>
                <a:srgbClr val="F14124">
                  <a:lumMod val="75000"/>
                </a:srgbClr>
              </a:buClr>
              <a:buNone/>
              <a:defRPr/>
            </a:pPr>
            <a:endParaRPr kumimoji="0" lang="en-US" altLang="zh-TW" sz="32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kumimoji="0" lang="zh-TW" altLang="en-US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參展作品攤位號碼及位置將於展覽場地公佈</a:t>
            </a: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kumimoji="0" lang="zh-TW" altLang="en-US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須將實物作品帶到展覽場地展示</a:t>
            </a: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kumimoji="0" lang="zh-TW" altLang="en-US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展版尺寸</a:t>
            </a:r>
            <a:r>
              <a:rPr kumimoji="0" lang="en-US" altLang="zh-TW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︰110cm</a:t>
            </a:r>
            <a:r>
              <a:rPr kumimoji="0" lang="zh-TW" altLang="en-US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（高）</a:t>
            </a:r>
            <a:r>
              <a:rPr kumimoji="0" lang="en-US" altLang="zh-TW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x 80cm</a:t>
            </a:r>
            <a:r>
              <a:rPr kumimoji="0" lang="zh-TW" altLang="en-US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（寬）</a:t>
            </a:r>
          </a:p>
          <a:p>
            <a:pPr lvl="0" fontAlgn="auto">
              <a:buClr>
                <a:srgbClr val="F14124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kumimoji="0" lang="zh-TW" altLang="en-US" sz="3000" cap="all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安放在展板上物料祗限相片、圖紙或其他紙張，不能放創新方案中的實物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332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E1F-AF7D-4136-A799-3F5CDE1DF9C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793268"/>
            <a:ext cx="740946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微軟正黑體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en-US" altLang="zh-HK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2023/2024</a:t>
            </a:r>
            <a:r>
              <a:rPr kumimoji="0" lang="zh-HK" altLang="en-US" sz="3300" dirty="0" smtClean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全澳青少年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學界</a:t>
            </a:r>
            <a:r>
              <a:rPr kumimoji="0" lang="en-US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創新挑戰賽</a:t>
            </a:r>
            <a: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GB" altLang="zh-TW" sz="3300" dirty="0">
                <a:solidFill>
                  <a:srgbClr val="FF8021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3300" dirty="0">
              <a:solidFill>
                <a:srgbClr val="FF8021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3. 工程師學會相片\Year 2021\2021年3月27-28日 全澳青少年(學界)創新挑戰賽_展覽\DSC_0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940" y="1959438"/>
            <a:ext cx="49817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224442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地鐵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818</Words>
  <Application>Microsoft Office PowerPoint</Application>
  <PresentationFormat>如螢幕大小 (4:3)</PresentationFormat>
  <Paragraphs>135</Paragraphs>
  <Slides>19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                  展覽規則(二)  在展覽期間作品申報者不能無故缺席  配合及遵守大會在複賽及展覽的安排  當發現作品申報者違犯上述展覽規則及不遵守下列展覽需知事項，大會將考慮取消其複賽資格。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澳門工程師學會 Associação dos Engenheiros de Macau The Macau Institution of Engineers</dc:title>
  <dc:creator>AEM</dc:creator>
  <cp:lastModifiedBy>AEM</cp:lastModifiedBy>
  <cp:revision>492</cp:revision>
  <cp:lastPrinted>2017-02-24T06:36:43Z</cp:lastPrinted>
  <dcterms:created xsi:type="dcterms:W3CDTF">2000-03-02T04:07:56Z</dcterms:created>
  <dcterms:modified xsi:type="dcterms:W3CDTF">2024-03-13T09:34:39Z</dcterms:modified>
</cp:coreProperties>
</file>